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58" r:id="rId4"/>
    <p:sldId id="260" r:id="rId5"/>
    <p:sldId id="259" r:id="rId6"/>
    <p:sldId id="261" r:id="rId7"/>
    <p:sldId id="262" r:id="rId8"/>
    <p:sldId id="277" r:id="rId9"/>
    <p:sldId id="263" r:id="rId10"/>
    <p:sldId id="264" r:id="rId11"/>
    <p:sldId id="275" r:id="rId12"/>
    <p:sldId id="265" r:id="rId13"/>
    <p:sldId id="274" r:id="rId14"/>
    <p:sldId id="266" r:id="rId15"/>
    <p:sldId id="267" r:id="rId16"/>
    <p:sldId id="278" r:id="rId17"/>
    <p:sldId id="270" r:id="rId18"/>
    <p:sldId id="271" r:id="rId19"/>
    <p:sldId id="272" r:id="rId20"/>
    <p:sldId id="273" r:id="rId21"/>
    <p:sldId id="276" r:id="rId22"/>
    <p:sldId id="280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mdou_kolobok1@mail.r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116632"/>
            <a:ext cx="8784976" cy="3848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17365D"/>
                </a:solidFill>
                <a:latin typeface="Times New Roman"/>
                <a:ea typeface="Calibri"/>
                <a:cs typeface="Times New Roman"/>
              </a:rPr>
              <a:t>Муниципальное бюджетное дошкольное образовательное учреждение</a:t>
            </a:r>
            <a:endParaRPr lang="ru-RU" sz="1600" dirty="0">
              <a:ea typeface="Calibri"/>
              <a:cs typeface="Times New Roman"/>
            </a:endParaRPr>
          </a:p>
          <a:p>
            <a:pPr indent="228600" algn="ctr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17365D"/>
                </a:solidFill>
                <a:latin typeface="Times New Roman"/>
                <a:ea typeface="Calibri"/>
                <a:cs typeface="Times New Roman"/>
              </a:rPr>
              <a:t>Детский сад «Колобок»,</a:t>
            </a:r>
            <a:endParaRPr lang="ru-RU" sz="1600" dirty="0">
              <a:ea typeface="Calibri"/>
              <a:cs typeface="Times New Roman"/>
            </a:endParaRPr>
          </a:p>
          <a:p>
            <a:pPr indent="228600" algn="ctr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17365D"/>
                </a:solidFill>
                <a:latin typeface="Times New Roman"/>
                <a:ea typeface="Calibri"/>
                <a:cs typeface="Times New Roman"/>
              </a:rPr>
              <a:t>г. Петухово, Курганской области, ул. 9 Мая, д. 12,</a:t>
            </a:r>
            <a:endParaRPr lang="ru-RU" sz="1600" dirty="0">
              <a:ea typeface="Calibri"/>
              <a:cs typeface="Times New Roman"/>
            </a:endParaRP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b="1" dirty="0">
                <a:solidFill>
                  <a:srgbClr val="17365D"/>
                </a:solidFill>
                <a:latin typeface="Times New Roman"/>
                <a:ea typeface="Calibri"/>
                <a:cs typeface="Times New Roman"/>
              </a:rPr>
              <a:t>тел</a:t>
            </a:r>
            <a:r>
              <a:rPr lang="en-US" b="1" dirty="0">
                <a:solidFill>
                  <a:srgbClr val="17365D"/>
                </a:solidFill>
                <a:latin typeface="Times New Roman"/>
                <a:ea typeface="Calibri"/>
                <a:cs typeface="Times New Roman"/>
              </a:rPr>
              <a:t>. 8 (35235) 2-40-03, email: </a:t>
            </a:r>
            <a:r>
              <a:rPr lang="en-US" b="1" u="sng" dirty="0" smtClean="0">
                <a:solidFill>
                  <a:srgbClr val="17365D"/>
                </a:solidFill>
                <a:latin typeface="Times New Roman"/>
                <a:ea typeface="Calibri"/>
                <a:cs typeface="Times New Roman"/>
                <a:hlinkClick r:id="rId2"/>
              </a:rPr>
              <a:t>mdou_kolobok1@mail.ru</a:t>
            </a:r>
            <a:endParaRPr lang="ru-RU" b="1" u="sng" dirty="0" smtClean="0">
              <a:solidFill>
                <a:srgbClr val="17365D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endParaRPr lang="ru-RU" sz="1600" dirty="0"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847975" algn="l"/>
              </a:tabLst>
            </a:pPr>
            <a:r>
              <a:rPr lang="ru-RU" b="1" dirty="0" smtClean="0">
                <a:solidFill>
                  <a:srgbClr val="17365D"/>
                </a:solidFill>
                <a:latin typeface="Times New Roman"/>
                <a:ea typeface="Times New Roman"/>
                <a:cs typeface="Times New Roman"/>
              </a:rPr>
              <a:t>                               Конкурс</a:t>
            </a:r>
            <a:r>
              <a:rPr lang="ru-RU" b="1" dirty="0">
                <a:solidFill>
                  <a:srgbClr val="17365D"/>
                </a:solidFill>
                <a:latin typeface="Times New Roman"/>
                <a:ea typeface="Times New Roman"/>
                <a:cs typeface="Times New Roman"/>
              </a:rPr>
              <a:t>: «Выставка – ярмарка методических идей»</a:t>
            </a:r>
            <a:endParaRPr lang="ru-RU" dirty="0"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847975" algn="l"/>
              </a:tabLst>
            </a:pPr>
            <a:r>
              <a:rPr lang="ru-RU" b="1" dirty="0" smtClean="0">
                <a:solidFill>
                  <a:srgbClr val="17365D"/>
                </a:solidFill>
                <a:latin typeface="Times New Roman"/>
                <a:ea typeface="Times New Roman"/>
                <a:cs typeface="Times New Roman"/>
              </a:rPr>
              <a:t>                               Номинация</a:t>
            </a:r>
            <a:r>
              <a:rPr lang="ru-RU" b="1" dirty="0">
                <a:solidFill>
                  <a:srgbClr val="17365D"/>
                </a:solidFill>
                <a:latin typeface="Times New Roman"/>
                <a:ea typeface="Times New Roman"/>
                <a:cs typeface="Times New Roman"/>
              </a:rPr>
              <a:t>: «Тропинка здоровья</a:t>
            </a:r>
            <a:r>
              <a:rPr lang="ru-RU" b="1" dirty="0" smtClean="0">
                <a:solidFill>
                  <a:srgbClr val="17365D"/>
                </a:solidFill>
                <a:latin typeface="Times New Roman"/>
                <a:ea typeface="Times New Roman"/>
                <a:cs typeface="Times New Roman"/>
              </a:rPr>
              <a:t>»</a:t>
            </a:r>
            <a:endParaRPr lang="ru-RU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ln w="5271" cap="flat" cmpd="sng" algn="ctr">
                  <a:solidFill>
                    <a:srgbClr val="4579B8"/>
                  </a:solidFill>
                  <a:prstDash val="solid"/>
                  <a:round/>
                </a:ln>
                <a:gradFill>
                  <a:gsLst>
                    <a:gs pos="0">
                      <a:srgbClr val="BED3F9"/>
                    </a:gs>
                    <a:gs pos="9000">
                      <a:srgbClr val="9EC1FF"/>
                    </a:gs>
                    <a:gs pos="50000">
                      <a:srgbClr val="003692"/>
                    </a:gs>
                    <a:gs pos="79000">
                      <a:srgbClr val="9EC1FF"/>
                    </a:gs>
                    <a:gs pos="100000">
                      <a:srgbClr val="BED3F9"/>
                    </a:gs>
                  </a:gsLst>
                  <a:lin ang="5400000" scaled="0"/>
                </a:gradFill>
                <a:latin typeface="Times New Roman"/>
                <a:ea typeface="Times New Roman"/>
                <a:cs typeface="Times New Roman"/>
              </a:rPr>
              <a:t>Акция «Мы за здоровый образ жизни» </a:t>
            </a:r>
            <a:endParaRPr lang="ru-RU" sz="3600" dirty="0"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5445223"/>
            <a:ext cx="48965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kern="1800" dirty="0">
                <a:solidFill>
                  <a:srgbClr val="17365D"/>
                </a:solidFill>
                <a:latin typeface="Times New Roman"/>
                <a:ea typeface="Times New Roman"/>
                <a:cs typeface="Times New Roman"/>
              </a:rPr>
              <a:t>Автор: 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kern="1800" dirty="0">
                <a:solidFill>
                  <a:srgbClr val="17365D"/>
                </a:solidFill>
                <a:latin typeface="Times New Roman"/>
                <a:ea typeface="Times New Roman"/>
                <a:cs typeface="Times New Roman"/>
              </a:rPr>
              <a:t>Щербакова Елена </a:t>
            </a:r>
            <a:r>
              <a:rPr lang="ru-RU" b="1" kern="1800" dirty="0" smtClean="0">
                <a:solidFill>
                  <a:srgbClr val="17365D"/>
                </a:solidFill>
                <a:latin typeface="Times New Roman"/>
                <a:ea typeface="Times New Roman"/>
                <a:cs typeface="Times New Roman"/>
              </a:rPr>
              <a:t>Николаевна</a:t>
            </a: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1028" name="Picture 4" descr="http://mbdou266.ucoz.ru/ris/842_i_sour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02" y="4003747"/>
            <a:ext cx="2718522" cy="276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67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фото для Т.П\IMG_52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46" y="1556792"/>
            <a:ext cx="8548708" cy="494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16632"/>
            <a:ext cx="892899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tx2"/>
                </a:solidFill>
                <a:latin typeface="Times New Roman"/>
                <a:ea typeface="Calibri"/>
              </a:rPr>
              <a:t>Чтоб здоровье сохранить, организм свой укрепить, знает каждый из ребят, нужно танцевать! Много танцев в этом мире, все не сможем сосчитать, так давайте же скорее будем, будем танцевать!</a:t>
            </a:r>
            <a:r>
              <a:rPr lang="ru-RU" sz="2000" dirty="0">
                <a:solidFill>
                  <a:schemeClr val="tx2"/>
                </a:solidFill>
                <a:latin typeface="Times New Roman"/>
                <a:ea typeface="Calibri"/>
              </a:rPr>
              <a:t> </a:t>
            </a:r>
            <a:br>
              <a:rPr lang="ru-RU" sz="2000" dirty="0">
                <a:solidFill>
                  <a:schemeClr val="tx2"/>
                </a:solidFill>
                <a:latin typeface="Times New Roman"/>
                <a:ea typeface="Calibri"/>
              </a:rPr>
            </a:b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Танец 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</a:t>
            </a:r>
            <a:r>
              <a:rPr lang="ru-RU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Чика-рика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 ( танец на степах).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endParaRPr lang="ru-RU" sz="1400" dirty="0">
              <a:solidFill>
                <a:schemeClr val="tx2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9053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фото для Т.П\SDC163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638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фото для Т.П\IMG_57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8424936" cy="487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1900" y="116632"/>
            <a:ext cx="59117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solidFill>
                  <a:schemeClr val="tx2"/>
                </a:solidFill>
                <a:latin typeface="Times New Roman"/>
                <a:ea typeface="Calibri"/>
              </a:rPr>
              <a:t>Сценка «Школа здорового образа жизни»</a:t>
            </a:r>
            <a:r>
              <a:rPr lang="ru-RU" b="1" dirty="0" smtClean="0">
                <a:solidFill>
                  <a:schemeClr val="tx2"/>
                </a:solidFill>
                <a:ea typeface="Calibri"/>
                <a:cs typeface="Times New Roman"/>
              </a:rPr>
              <a:t> 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51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фото для Т.П\IMG_58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8388424" cy="513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200054"/>
            <a:ext cx="7056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chemeClr val="tx2"/>
                </a:solidFill>
                <a:latin typeface="Times New Roman"/>
                <a:ea typeface="Calibri"/>
              </a:rPr>
              <a:t>Сценка «Школа здорового образа жизни»</a:t>
            </a:r>
            <a:r>
              <a:rPr lang="ru-RU" b="1" dirty="0">
                <a:solidFill>
                  <a:schemeClr val="tx2"/>
                </a:solidFill>
                <a:ea typeface="Calibri"/>
                <a:cs typeface="Times New Roman"/>
              </a:rPr>
              <a:t> 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350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4624"/>
            <a:ext cx="59881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/>
                <a:ea typeface="Calibri"/>
              </a:rPr>
              <a:t>Танец «Я-танцующий салат»</a:t>
            </a:r>
            <a:r>
              <a:rPr lang="ru-RU" b="1" dirty="0">
                <a:solidFill>
                  <a:schemeClr val="tx2"/>
                </a:solidFill>
                <a:ea typeface="Calibri"/>
                <a:cs typeface="Times New Roman"/>
              </a:rPr>
              <a:t> 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10242" name="Picture 2" descr="F:\фото для Т.П\SDC163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611425"/>
            <a:ext cx="8256917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2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6632"/>
            <a:ext cx="5815567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Игра-тренировка  «Да-нет!»</a:t>
            </a:r>
            <a:endParaRPr lang="ru-RU" sz="1400" dirty="0">
              <a:solidFill>
                <a:schemeClr val="tx2"/>
              </a:solidFill>
              <a:ea typeface="Calibri"/>
              <a:cs typeface="Times New Roman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8" y="765175"/>
            <a:ext cx="7566025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7940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Владимир\Desktop\танцы\фото и видео Колобок\акция ЗОЖ  2017фото\SDC163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369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Владимир\Desktop\танцы\фото и видео Колобок\акция ЗОЖ  2017фото\101SSCAM\SDC163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388424" cy="564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0"/>
            <a:ext cx="6678488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 </a:t>
            </a:r>
            <a:r>
              <a:rPr lang="ru-RU" sz="2000" b="1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То вприпрыжку, то вприсядку. </a:t>
            </a:r>
            <a:br>
              <a:rPr lang="ru-RU" sz="2000" b="1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000" b="1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Дети делают … .(зарядку)</a:t>
            </a:r>
            <a:r>
              <a:rPr lang="ru-RU" sz="2000" b="1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sz="2000" b="1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i="1" dirty="0" smtClean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i="1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(делают зарядку под музыку</a:t>
            </a:r>
            <a:r>
              <a:rPr lang="ru-RU" sz="2000" b="1" i="1" dirty="0" smtClean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).</a:t>
            </a:r>
            <a:endParaRPr lang="ru-RU" sz="2000" b="1" dirty="0">
              <a:solidFill>
                <a:schemeClr val="tx2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34668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Владимир\Desktop\танцы\фото и видео Колобок\акция ЗОЖ  2017фото\101SSCAM\SDC163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479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3"/>
            <a:ext cx="8496944" cy="77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В заключение дети оставляют отпечаток своей руки на полотне «Мы за здоровый образ жизни»</a:t>
            </a:r>
            <a:endParaRPr lang="ru-RU" sz="2000" b="1" dirty="0">
              <a:solidFill>
                <a:schemeClr val="tx2"/>
              </a:solidFill>
              <a:ea typeface="Calibri"/>
              <a:cs typeface="Times New Roman"/>
            </a:endParaRPr>
          </a:p>
        </p:txBody>
      </p:sp>
      <p:pic>
        <p:nvPicPr>
          <p:cNvPr id="15362" name="Picture 2" descr="C:\Users\Владимир\Desktop\танцы\фото и видео Колобок\акция ЗОЖ  2017фото\IMG_53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7048"/>
            <a:ext cx="8712968" cy="561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90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Владимир\Desktop\танцы\фото и видео Колобок\акция ЗОЖ  2017фото\101SSCAM\SDC163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28" y="1058428"/>
            <a:ext cx="7884368" cy="562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116632"/>
            <a:ext cx="8712968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Цель: </a:t>
            </a:r>
            <a:r>
              <a:rPr lang="ru-RU" sz="2400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пропаганда здорового образа жизни среди дошкольников с привлечением родителей.</a:t>
            </a:r>
            <a:r>
              <a:rPr lang="ru-RU" sz="2400" b="1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sz="2400" dirty="0">
              <a:solidFill>
                <a:schemeClr val="tx2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5334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0"/>
            <a:ext cx="885698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Мы прощаемся с вами, друзья!</a:t>
            </a:r>
            <a:endParaRPr lang="ru-RU" sz="2000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 Пусть здоровая будет семья!</a:t>
            </a:r>
            <a:endParaRPr lang="ru-RU" sz="2000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 Здоровый образ жизни вести призываем</a:t>
            </a:r>
            <a:endParaRPr lang="ru-RU" sz="2000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 И шары воздушные в небо запускаем.</a:t>
            </a:r>
            <a:endParaRPr lang="ru-RU" sz="2000" dirty="0">
              <a:solidFill>
                <a:schemeClr val="tx2"/>
              </a:solidFill>
              <a:ea typeface="Calibri"/>
              <a:cs typeface="Times New Roman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3" y="1628800"/>
            <a:ext cx="7688263" cy="5042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627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Владимир\Desktop\танцы\фото и видео Колобок\акция ЗОЖ  2017фото\IMG_52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12968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928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646113"/>
            <a:ext cx="8516937" cy="556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5102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260648"/>
            <a:ext cx="8496944" cy="5613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Задачи:</a:t>
            </a:r>
            <a:endParaRPr lang="ru-RU" sz="2400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b="1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развивать мотивацию к сбережению своего здоровья и здоровья окружающих людей;</a:t>
            </a:r>
            <a:endParaRPr lang="ru-RU" sz="2400" b="1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b="1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обогащать и углублять представление детей о том, как поддержать, укрепить и сохранить здоровье;</a:t>
            </a:r>
            <a:endParaRPr lang="ru-RU" sz="2400" b="1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b="1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прививать практические навыки ЗОЖ;</a:t>
            </a:r>
            <a:endParaRPr lang="ru-RU" sz="2400" b="1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b="1" spc="100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формировать навыки здорового образа жизни через игру;</a:t>
            </a:r>
            <a:endParaRPr lang="ru-RU" sz="2400" b="1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b="1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научить детей быть здоровыми душой и телом, стремиться творить своё здоровье, не причиняя ему вреда; </a:t>
            </a:r>
            <a:endParaRPr lang="ru-RU" sz="2400" b="1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b="1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воспитывать бережное отношение к своему здоровью, занимаясь физической культурой и спортом.</a:t>
            </a:r>
            <a:endParaRPr lang="ru-RU" sz="2400" b="1" dirty="0">
              <a:solidFill>
                <a:schemeClr val="tx2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165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9"/>
            <a:ext cx="8496944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Предполагаемые результаты: </a:t>
            </a:r>
            <a:endParaRPr lang="ru-RU" sz="1400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у детей - </a:t>
            </a:r>
            <a:endParaRPr lang="ru-RU" sz="1400" b="1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- сформирована позиция признания ценности здоровья, чувство ответственности за сохранение и укреплении своего </a:t>
            </a:r>
            <a:r>
              <a:rPr lang="ru-RU" b="1" dirty="0" smtClean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здоровья.</a:t>
            </a:r>
            <a:endParaRPr lang="ru-RU" sz="1400" b="1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- расширены знания по гигиенической, физической культуре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.</a:t>
            </a:r>
            <a:endParaRPr lang="ru-RU" sz="1400" b="1" dirty="0">
              <a:ea typeface="Calibri"/>
              <a:cs typeface="Times New Roman"/>
            </a:endParaRPr>
          </a:p>
        </p:txBody>
      </p:sp>
      <p:pic>
        <p:nvPicPr>
          <p:cNvPr id="2052" name="Picture 4" descr="F:\фото для Т.П\IMG_52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064896" cy="496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62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248352"/>
            <a:ext cx="8496944" cy="5349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8788" y="116632"/>
            <a:ext cx="8361684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Возрастной и количественный состав детей:</a:t>
            </a:r>
            <a:r>
              <a:rPr lang="ru-RU" sz="2000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sz="2000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акция рассчитана в массовом количестве на детей старшего дошкольного возраста. </a:t>
            </a:r>
            <a:endParaRPr lang="ru-RU" sz="2000" b="1" dirty="0">
              <a:solidFill>
                <a:schemeClr val="tx2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004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16632"/>
            <a:ext cx="8640960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Условия для проведения мероприятия:</a:t>
            </a:r>
            <a:endParaRPr lang="ru-RU" sz="1400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место для проведения, </a:t>
            </a:r>
            <a:endParaRPr lang="ru-RU" sz="1400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погодные условия,</a:t>
            </a:r>
            <a:endParaRPr lang="ru-RU" sz="1400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методический, музыкальный материал.</a:t>
            </a:r>
            <a:endParaRPr lang="ru-RU" sz="1400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 </a:t>
            </a: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4099" name="Picture 3" descr="C:\Users\Владимир\Desktop\танцы\фото и видео Колобок\акция ЗОЖ  2017фото\SDC163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763284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89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424936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Calibri"/>
              </a:rPr>
              <a:t> 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Calibri"/>
              </a:rPr>
              <a:t>Девиз </a:t>
            </a:r>
            <a:r>
              <a:rPr lang="ru-RU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Calibri"/>
              </a:rPr>
              <a:t>нашего праздника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Calibri"/>
              </a:rPr>
              <a:t>:</a:t>
            </a:r>
            <a:endParaRPr lang="ru-RU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/>
              <a:ea typeface="Calibri"/>
            </a:endParaRPr>
          </a:p>
          <a:p>
            <a:pPr algn="ctr"/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Calibri"/>
              </a:rPr>
              <a:t> </a:t>
            </a:r>
            <a:r>
              <a:rPr lang="ru-RU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Calibri"/>
              </a:rPr>
              <a:t>«Мы выбираем спорт! » </a:t>
            </a:r>
            <a:endParaRPr lang="ru-RU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3314" name="Picture 2" descr="C:\Users\Владимир\Desktop\танцы\фото и видео Колобок\акция ЗОЖ  2017фото\IMG_52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8640960" cy="538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697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Владимир\Desktop\танцы\фото и видео Колобок\акция ЗОЖ  2017фото\SDC164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39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2"/>
            <a:ext cx="8568952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          Конкурс </a:t>
            </a:r>
            <a:r>
              <a:rPr lang="ru-RU" b="1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рисунков на асфальте «Мы за здоровый образ жизни»</a:t>
            </a:r>
            <a:endParaRPr lang="ru-RU" sz="1400" dirty="0">
              <a:solidFill>
                <a:schemeClr val="tx2"/>
              </a:solidFill>
              <a:ea typeface="Calibri"/>
              <a:cs typeface="Times New Roman"/>
            </a:endParaRPr>
          </a:p>
        </p:txBody>
      </p:sp>
      <p:pic>
        <p:nvPicPr>
          <p:cNvPr id="5122" name="Picture 2" descr="F:\фото для Т.П\IMG_53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784976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0444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343</Words>
  <Application>Microsoft Office PowerPoint</Application>
  <PresentationFormat>Экран (4:3)</PresentationFormat>
  <Paragraphs>45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Владимир</dc:creator>
  <cp:lastModifiedBy>Владимир</cp:lastModifiedBy>
  <cp:revision>15</cp:revision>
  <dcterms:created xsi:type="dcterms:W3CDTF">2017-09-18T08:07:27Z</dcterms:created>
  <dcterms:modified xsi:type="dcterms:W3CDTF">2017-09-24T13:38:34Z</dcterms:modified>
</cp:coreProperties>
</file>